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112" y="-536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2554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2014-06-17T15:24:09Z</dcterms:modified>
</cp:coreProperties>
</file>