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60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12" d="100"/>
          <a:sy n="112" d="100"/>
        </p:scale>
        <p:origin x="-1528" y="-104"/>
      </p:cViewPr>
      <p:guideLst>
        <p:guide orient="horz" pos="177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6/17/14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4642069" y="2827284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4642069" y="4818995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4642069" y="6811182"/>
            <a:ext cx="1898520" cy="1895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0920" y="917075"/>
            <a:ext cx="6200693" cy="1824373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0921" y="2819400"/>
            <a:ext cx="4211554" cy="5886253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1" name="Picture Placeholder 10" descr="Oval Spring.JPG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19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214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15</cp:revision>
  <dcterms:created xsi:type="dcterms:W3CDTF">2014-02-24T19:29:14Z</dcterms:created>
  <dcterms:modified xsi:type="dcterms:W3CDTF">2014-06-17T15:23:09Z</dcterms:modified>
</cp:coreProperties>
</file>